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0" r:id="rId3"/>
    <p:sldId id="264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6" r:id="rId13"/>
    <p:sldId id="267" r:id="rId14"/>
    <p:sldId id="268" r:id="rId15"/>
    <p:sldId id="269" r:id="rId16"/>
    <p:sldId id="272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87" autoAdjust="0"/>
    <p:restoredTop sz="94660"/>
  </p:normalViewPr>
  <p:slideViewPr>
    <p:cSldViewPr snapToGrid="0">
      <p:cViewPr>
        <p:scale>
          <a:sx n="75" d="100"/>
          <a:sy n="75" d="100"/>
        </p:scale>
        <p:origin x="54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1C7FF5-73D2-4F0D-95CD-0A526AFA1700}" type="doc">
      <dgm:prSet loTypeId="urn:microsoft.com/office/officeart/2005/8/layout/vList5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7761A3AB-D623-4C03-97BA-8C689584EE42}">
      <dgm:prSet phldrT="[Text]"/>
      <dgm:spPr/>
      <dgm:t>
        <a:bodyPr/>
        <a:lstStyle/>
        <a:p>
          <a:r>
            <a:rPr lang="es-ES" dirty="0"/>
            <a:t>Python</a:t>
          </a:r>
          <a:endParaRPr lang="en-US" dirty="0"/>
        </a:p>
      </dgm:t>
    </dgm:pt>
    <dgm:pt modelId="{AD511F67-FAE5-4070-B538-00792AD0EC6B}" type="parTrans" cxnId="{DCF61AC2-1F14-41DF-908F-889689C0D518}">
      <dgm:prSet/>
      <dgm:spPr/>
      <dgm:t>
        <a:bodyPr/>
        <a:lstStyle/>
        <a:p>
          <a:endParaRPr lang="en-US"/>
        </a:p>
      </dgm:t>
    </dgm:pt>
    <dgm:pt modelId="{15D1B195-AD82-4DCD-A5B6-3C57A1CA81CE}" type="sibTrans" cxnId="{DCF61AC2-1F14-41DF-908F-889689C0D518}">
      <dgm:prSet/>
      <dgm:spPr/>
      <dgm:t>
        <a:bodyPr/>
        <a:lstStyle/>
        <a:p>
          <a:endParaRPr lang="en-US"/>
        </a:p>
      </dgm:t>
    </dgm:pt>
    <dgm:pt modelId="{1FB7C646-2BC3-44F4-82C8-DFD3259FB8FE}">
      <dgm:prSet phldrT="[Text]"/>
      <dgm:spPr/>
      <dgm:t>
        <a:bodyPr/>
        <a:lstStyle/>
        <a:p>
          <a:r>
            <a:rPr lang="en-US" dirty="0" err="1"/>
            <a:t>Facilidad</a:t>
          </a:r>
          <a:r>
            <a:rPr lang="en-US" dirty="0"/>
            <a:t> de </a:t>
          </a:r>
          <a:r>
            <a:rPr lang="en-US" dirty="0" err="1"/>
            <a:t>código</a:t>
          </a:r>
          <a:endParaRPr lang="en-US" dirty="0"/>
        </a:p>
      </dgm:t>
    </dgm:pt>
    <dgm:pt modelId="{A00AB429-74E4-4F36-A017-D42E27C228C3}" type="parTrans" cxnId="{41278BE7-37BB-49A9-84AD-FAB051946AC8}">
      <dgm:prSet/>
      <dgm:spPr/>
      <dgm:t>
        <a:bodyPr/>
        <a:lstStyle/>
        <a:p>
          <a:endParaRPr lang="en-US"/>
        </a:p>
      </dgm:t>
    </dgm:pt>
    <dgm:pt modelId="{025D06AF-88E8-49B6-92DE-F772AA661A87}" type="sibTrans" cxnId="{41278BE7-37BB-49A9-84AD-FAB051946AC8}">
      <dgm:prSet/>
      <dgm:spPr/>
      <dgm:t>
        <a:bodyPr/>
        <a:lstStyle/>
        <a:p>
          <a:endParaRPr lang="en-US"/>
        </a:p>
      </dgm:t>
    </dgm:pt>
    <dgm:pt modelId="{191FFCA5-9CF7-43DC-900D-9299A284F429}">
      <dgm:prSet phldrT="[Text]"/>
      <dgm:spPr/>
      <dgm:t>
        <a:bodyPr/>
        <a:lstStyle/>
        <a:p>
          <a:r>
            <a:rPr lang="es-ES" dirty="0"/>
            <a:t>Librerías</a:t>
          </a:r>
          <a:endParaRPr lang="en-US" dirty="0"/>
        </a:p>
      </dgm:t>
    </dgm:pt>
    <dgm:pt modelId="{D8FF9301-9FAB-4F93-8DD1-326373C12226}" type="parTrans" cxnId="{0E6BC169-9B62-4336-84E9-4180A62A9F4F}">
      <dgm:prSet/>
      <dgm:spPr/>
      <dgm:t>
        <a:bodyPr/>
        <a:lstStyle/>
        <a:p>
          <a:endParaRPr lang="en-US"/>
        </a:p>
      </dgm:t>
    </dgm:pt>
    <dgm:pt modelId="{12789DC0-0D72-4517-9A23-114606FE34F3}" type="sibTrans" cxnId="{0E6BC169-9B62-4336-84E9-4180A62A9F4F}">
      <dgm:prSet/>
      <dgm:spPr/>
      <dgm:t>
        <a:bodyPr/>
        <a:lstStyle/>
        <a:p>
          <a:endParaRPr lang="en-US"/>
        </a:p>
      </dgm:t>
    </dgm:pt>
    <dgm:pt modelId="{764155E7-0843-48A7-99EC-116C89A26CF8}">
      <dgm:prSet phldrT="[Text]"/>
      <dgm:spPr/>
      <dgm:t>
        <a:bodyPr/>
        <a:lstStyle/>
        <a:p>
          <a:r>
            <a:rPr lang="en-US" dirty="0" err="1"/>
            <a:t>Opencv</a:t>
          </a:r>
          <a:endParaRPr lang="en-US" dirty="0"/>
        </a:p>
      </dgm:t>
    </dgm:pt>
    <dgm:pt modelId="{84E3B96E-1A67-4EDE-9198-A6EFF81216CE}" type="parTrans" cxnId="{6398FB0B-B631-4914-86B6-A1FAB934BF80}">
      <dgm:prSet/>
      <dgm:spPr/>
      <dgm:t>
        <a:bodyPr/>
        <a:lstStyle/>
        <a:p>
          <a:endParaRPr lang="en-US"/>
        </a:p>
      </dgm:t>
    </dgm:pt>
    <dgm:pt modelId="{98B95A71-8261-488B-AAEB-88AB5800C8D7}" type="sibTrans" cxnId="{6398FB0B-B631-4914-86B6-A1FAB934BF80}">
      <dgm:prSet/>
      <dgm:spPr/>
      <dgm:t>
        <a:bodyPr/>
        <a:lstStyle/>
        <a:p>
          <a:endParaRPr lang="en-US"/>
        </a:p>
      </dgm:t>
    </dgm:pt>
    <dgm:pt modelId="{7F3FD734-2365-4DEB-B534-E4542634AF8F}">
      <dgm:prSet phldrT="[Text]"/>
      <dgm:spPr/>
      <dgm:t>
        <a:bodyPr/>
        <a:lstStyle/>
        <a:p>
          <a:r>
            <a:rPr lang="es-ES" dirty="0"/>
            <a:t>Captura de video en tiempo real</a:t>
          </a:r>
          <a:endParaRPr lang="en-US" dirty="0"/>
        </a:p>
      </dgm:t>
    </dgm:pt>
    <dgm:pt modelId="{0EE9A604-D70B-42EF-B735-571219EE801A}" type="parTrans" cxnId="{253BB71C-BB4D-4123-9E4C-62F080F4024A}">
      <dgm:prSet/>
      <dgm:spPr/>
      <dgm:t>
        <a:bodyPr/>
        <a:lstStyle/>
        <a:p>
          <a:endParaRPr lang="en-US"/>
        </a:p>
      </dgm:t>
    </dgm:pt>
    <dgm:pt modelId="{2AA024E0-94CF-4803-89DE-589F74182708}" type="sibTrans" cxnId="{253BB71C-BB4D-4123-9E4C-62F080F4024A}">
      <dgm:prSet/>
      <dgm:spPr/>
      <dgm:t>
        <a:bodyPr/>
        <a:lstStyle/>
        <a:p>
          <a:endParaRPr lang="en-US"/>
        </a:p>
      </dgm:t>
    </dgm:pt>
    <dgm:pt modelId="{570A6F21-C130-48C8-BE92-52CA22B41A5A}">
      <dgm:prSet phldrT="[Text]"/>
      <dgm:spPr/>
      <dgm:t>
        <a:bodyPr/>
        <a:lstStyle/>
        <a:p>
          <a:r>
            <a:rPr lang="es-ES" dirty="0"/>
            <a:t>Detección de teclas</a:t>
          </a:r>
          <a:endParaRPr lang="en-US" dirty="0"/>
        </a:p>
      </dgm:t>
    </dgm:pt>
    <dgm:pt modelId="{2BBC0032-8D47-4506-AF73-94FF7232F415}" type="parTrans" cxnId="{47BE8556-6BE2-4BC9-BF4B-008D897C79B2}">
      <dgm:prSet/>
      <dgm:spPr/>
      <dgm:t>
        <a:bodyPr/>
        <a:lstStyle/>
        <a:p>
          <a:endParaRPr lang="en-US"/>
        </a:p>
      </dgm:t>
    </dgm:pt>
    <dgm:pt modelId="{C4770F54-F2A1-4B2E-A516-E801BA5AB1CB}" type="sibTrans" cxnId="{47BE8556-6BE2-4BC9-BF4B-008D897C79B2}">
      <dgm:prSet/>
      <dgm:spPr/>
      <dgm:t>
        <a:bodyPr/>
        <a:lstStyle/>
        <a:p>
          <a:endParaRPr lang="en-US"/>
        </a:p>
      </dgm:t>
    </dgm:pt>
    <dgm:pt modelId="{E01F181A-45AD-460C-A503-47FF954888ED}">
      <dgm:prSet phldrT="[Text]"/>
      <dgm:spPr/>
      <dgm:t>
        <a:bodyPr/>
        <a:lstStyle/>
        <a:p>
          <a:r>
            <a:rPr lang="es-ES" dirty="0" err="1"/>
            <a:t>Pygame</a:t>
          </a:r>
          <a:endParaRPr lang="en-US" dirty="0"/>
        </a:p>
      </dgm:t>
    </dgm:pt>
    <dgm:pt modelId="{69D77A01-1892-4F6E-98D1-6035AF7E128E}" type="parTrans" cxnId="{E1ABA94A-2FF8-4BFD-93ED-723177618F7E}">
      <dgm:prSet/>
      <dgm:spPr/>
      <dgm:t>
        <a:bodyPr/>
        <a:lstStyle/>
        <a:p>
          <a:endParaRPr lang="en-US"/>
        </a:p>
      </dgm:t>
    </dgm:pt>
    <dgm:pt modelId="{4AE79707-E36A-4104-9B41-E780F734CAFA}" type="sibTrans" cxnId="{E1ABA94A-2FF8-4BFD-93ED-723177618F7E}">
      <dgm:prSet/>
      <dgm:spPr/>
      <dgm:t>
        <a:bodyPr/>
        <a:lstStyle/>
        <a:p>
          <a:endParaRPr lang="en-US"/>
        </a:p>
      </dgm:t>
    </dgm:pt>
    <dgm:pt modelId="{58AC768A-D606-4E0E-9264-EE4A964DB761}">
      <dgm:prSet phldrT="[Text]"/>
      <dgm:spPr/>
      <dgm:t>
        <a:bodyPr/>
        <a:lstStyle/>
        <a:p>
          <a:r>
            <a:rPr lang="es-ES" dirty="0"/>
            <a:t>Sencillo</a:t>
          </a:r>
          <a:endParaRPr lang="en-US" dirty="0"/>
        </a:p>
      </dgm:t>
    </dgm:pt>
    <dgm:pt modelId="{981BA37B-1E23-4279-A779-B1A91CDBAD64}" type="parTrans" cxnId="{08493373-15FE-4EE4-881D-6F8450375697}">
      <dgm:prSet/>
      <dgm:spPr/>
      <dgm:t>
        <a:bodyPr/>
        <a:lstStyle/>
        <a:p>
          <a:endParaRPr lang="en-US"/>
        </a:p>
      </dgm:t>
    </dgm:pt>
    <dgm:pt modelId="{50E86FDE-9CA2-4656-BEDF-2C92AAEED560}" type="sibTrans" cxnId="{08493373-15FE-4EE4-881D-6F8450375697}">
      <dgm:prSet/>
      <dgm:spPr/>
      <dgm:t>
        <a:bodyPr/>
        <a:lstStyle/>
        <a:p>
          <a:endParaRPr lang="en-US"/>
        </a:p>
      </dgm:t>
    </dgm:pt>
    <dgm:pt modelId="{C94DA5CC-054E-4EBA-ACB9-9663CD42DE71}">
      <dgm:prSet phldrT="[Text]"/>
      <dgm:spPr/>
      <dgm:t>
        <a:bodyPr/>
        <a:lstStyle/>
        <a:p>
          <a:r>
            <a:rPr lang="es-ES" dirty="0"/>
            <a:t>Proyectos de referencia</a:t>
          </a:r>
          <a:endParaRPr lang="en-US" dirty="0"/>
        </a:p>
      </dgm:t>
    </dgm:pt>
    <dgm:pt modelId="{6CBFCA32-E847-45B5-8F0A-388D3668C256}" type="parTrans" cxnId="{834DB55A-90C2-4DFB-A46C-85AD01CB8A16}">
      <dgm:prSet/>
      <dgm:spPr/>
      <dgm:t>
        <a:bodyPr/>
        <a:lstStyle/>
        <a:p>
          <a:endParaRPr lang="en-US"/>
        </a:p>
      </dgm:t>
    </dgm:pt>
    <dgm:pt modelId="{FDFA5AD5-087F-48A2-906A-A24F7A6D8616}" type="sibTrans" cxnId="{834DB55A-90C2-4DFB-A46C-85AD01CB8A16}">
      <dgm:prSet/>
      <dgm:spPr/>
      <dgm:t>
        <a:bodyPr/>
        <a:lstStyle/>
        <a:p>
          <a:endParaRPr lang="en-US"/>
        </a:p>
      </dgm:t>
    </dgm:pt>
    <dgm:pt modelId="{D323C7D3-4DCF-442D-9029-901CA2D6D952}">
      <dgm:prSet phldrT="[Text]"/>
      <dgm:spPr/>
      <dgm:t>
        <a:bodyPr/>
        <a:lstStyle/>
        <a:p>
          <a:r>
            <a:rPr lang="es-ES" dirty="0" err="1"/>
            <a:t>Tensorflow</a:t>
          </a:r>
          <a:r>
            <a:rPr lang="es-ES" dirty="0"/>
            <a:t>/</a:t>
          </a:r>
          <a:r>
            <a:rPr lang="es-ES" dirty="0" err="1"/>
            <a:t>Keras</a:t>
          </a:r>
          <a:endParaRPr lang="en-US" dirty="0"/>
        </a:p>
      </dgm:t>
    </dgm:pt>
    <dgm:pt modelId="{20BC1225-11A4-462D-AA74-206237E3D4A3}" type="parTrans" cxnId="{C9098F24-F27E-4321-BDDC-83C60D917DA3}">
      <dgm:prSet/>
      <dgm:spPr/>
      <dgm:t>
        <a:bodyPr/>
        <a:lstStyle/>
        <a:p>
          <a:endParaRPr lang="en-US"/>
        </a:p>
      </dgm:t>
    </dgm:pt>
    <dgm:pt modelId="{88771E98-9BB0-46F1-A83C-FDEF054251ED}" type="sibTrans" cxnId="{C9098F24-F27E-4321-BDDC-83C60D917DA3}">
      <dgm:prSet/>
      <dgm:spPr/>
      <dgm:t>
        <a:bodyPr/>
        <a:lstStyle/>
        <a:p>
          <a:endParaRPr lang="en-US"/>
        </a:p>
      </dgm:t>
    </dgm:pt>
    <dgm:pt modelId="{B85F4128-D2F9-4885-B0D1-5A9C37326D3D}">
      <dgm:prSet phldrT="[Text]"/>
      <dgm:spPr/>
      <dgm:t>
        <a:bodyPr/>
        <a:lstStyle/>
        <a:p>
          <a:r>
            <a:rPr lang="es-ES" dirty="0"/>
            <a:t>Proyectos de referencia</a:t>
          </a:r>
          <a:endParaRPr lang="en-US" dirty="0"/>
        </a:p>
      </dgm:t>
    </dgm:pt>
    <dgm:pt modelId="{00A0AAF1-0993-48CA-BC0A-649113D870C6}" type="parTrans" cxnId="{D1C7B39F-7C53-4518-B82D-BBC50BD113E1}">
      <dgm:prSet/>
      <dgm:spPr/>
      <dgm:t>
        <a:bodyPr/>
        <a:lstStyle/>
        <a:p>
          <a:endParaRPr lang="en-US"/>
        </a:p>
      </dgm:t>
    </dgm:pt>
    <dgm:pt modelId="{F7236DAA-4014-418A-A162-A666435B644A}" type="sibTrans" cxnId="{D1C7B39F-7C53-4518-B82D-BBC50BD113E1}">
      <dgm:prSet/>
      <dgm:spPr/>
      <dgm:t>
        <a:bodyPr/>
        <a:lstStyle/>
        <a:p>
          <a:endParaRPr lang="en-US"/>
        </a:p>
      </dgm:t>
    </dgm:pt>
    <dgm:pt modelId="{26CCBF70-188B-44C4-A57B-0157D3A9E0E2}">
      <dgm:prSet phldrT="[Text]"/>
      <dgm:spPr/>
      <dgm:t>
        <a:bodyPr/>
        <a:lstStyle/>
        <a:p>
          <a:r>
            <a:rPr lang="es-ES" dirty="0"/>
            <a:t>Proyectos de referencia</a:t>
          </a:r>
          <a:endParaRPr lang="en-US" dirty="0"/>
        </a:p>
      </dgm:t>
    </dgm:pt>
    <dgm:pt modelId="{A0C40094-F1F8-465C-AA4A-5FB66D8A7B14}" type="parTrans" cxnId="{7E0AC187-C419-42A2-BCCB-A780CBF7392C}">
      <dgm:prSet/>
      <dgm:spPr/>
      <dgm:t>
        <a:bodyPr/>
        <a:lstStyle/>
        <a:p>
          <a:endParaRPr lang="en-US"/>
        </a:p>
      </dgm:t>
    </dgm:pt>
    <dgm:pt modelId="{790F0A0F-D904-4E7F-BFDB-B9D555F5133A}" type="sibTrans" cxnId="{7E0AC187-C419-42A2-BCCB-A780CBF7392C}">
      <dgm:prSet/>
      <dgm:spPr/>
      <dgm:t>
        <a:bodyPr/>
        <a:lstStyle/>
        <a:p>
          <a:endParaRPr lang="en-US"/>
        </a:p>
      </dgm:t>
    </dgm:pt>
    <dgm:pt modelId="{01E281A6-616A-4728-8AFB-114D41DAEC40}">
      <dgm:prSet phldrT="[Text]"/>
      <dgm:spPr/>
      <dgm:t>
        <a:bodyPr/>
        <a:lstStyle/>
        <a:p>
          <a:r>
            <a:rPr lang="es-ES" dirty="0"/>
            <a:t>Capas a alto nivel (</a:t>
          </a:r>
          <a:r>
            <a:rPr lang="es-ES" dirty="0" err="1"/>
            <a:t>Keras</a:t>
          </a:r>
          <a:r>
            <a:rPr lang="es-ES" dirty="0"/>
            <a:t>)</a:t>
          </a:r>
          <a:endParaRPr lang="en-US" dirty="0"/>
        </a:p>
      </dgm:t>
    </dgm:pt>
    <dgm:pt modelId="{003775D1-20D7-45C0-8B04-0789EA3A00E5}" type="parTrans" cxnId="{203075B9-8126-4CA0-B9D8-28861A8415A8}">
      <dgm:prSet/>
      <dgm:spPr/>
      <dgm:t>
        <a:bodyPr/>
        <a:lstStyle/>
        <a:p>
          <a:endParaRPr lang="en-US"/>
        </a:p>
      </dgm:t>
    </dgm:pt>
    <dgm:pt modelId="{99977636-5219-45D3-8BFB-D5C19571505A}" type="sibTrans" cxnId="{203075B9-8126-4CA0-B9D8-28861A8415A8}">
      <dgm:prSet/>
      <dgm:spPr/>
      <dgm:t>
        <a:bodyPr/>
        <a:lstStyle/>
        <a:p>
          <a:endParaRPr lang="en-US"/>
        </a:p>
      </dgm:t>
    </dgm:pt>
    <dgm:pt modelId="{411206F5-7BCF-417D-9E11-FFCA399B6BCD}" type="pres">
      <dgm:prSet presAssocID="{2A1C7FF5-73D2-4F0D-95CD-0A526AFA1700}" presName="Name0" presStyleCnt="0">
        <dgm:presLayoutVars>
          <dgm:dir/>
          <dgm:animLvl val="lvl"/>
          <dgm:resizeHandles val="exact"/>
        </dgm:presLayoutVars>
      </dgm:prSet>
      <dgm:spPr/>
    </dgm:pt>
    <dgm:pt modelId="{121C23A1-4240-407C-B600-16B61D8C51CE}" type="pres">
      <dgm:prSet presAssocID="{7761A3AB-D623-4C03-97BA-8C689584EE42}" presName="linNode" presStyleCnt="0"/>
      <dgm:spPr/>
    </dgm:pt>
    <dgm:pt modelId="{68FD7C16-61F6-4652-BADC-DF2C280619C4}" type="pres">
      <dgm:prSet presAssocID="{7761A3AB-D623-4C03-97BA-8C689584EE42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18668F35-71FC-42DD-BB33-4FB15936D81B}" type="pres">
      <dgm:prSet presAssocID="{7761A3AB-D623-4C03-97BA-8C689584EE42}" presName="descendantText" presStyleLbl="alignAccFollowNode1" presStyleIdx="0" presStyleCnt="4">
        <dgm:presLayoutVars>
          <dgm:bulletEnabled val="1"/>
        </dgm:presLayoutVars>
      </dgm:prSet>
      <dgm:spPr/>
    </dgm:pt>
    <dgm:pt modelId="{7F4B2C7B-E11B-455B-9B72-F37C5ACC7085}" type="pres">
      <dgm:prSet presAssocID="{15D1B195-AD82-4DCD-A5B6-3C57A1CA81CE}" presName="sp" presStyleCnt="0"/>
      <dgm:spPr/>
    </dgm:pt>
    <dgm:pt modelId="{86FE83B5-5F85-4FA6-ACC8-55CEAC66B316}" type="pres">
      <dgm:prSet presAssocID="{764155E7-0843-48A7-99EC-116C89A26CF8}" presName="linNode" presStyleCnt="0"/>
      <dgm:spPr/>
    </dgm:pt>
    <dgm:pt modelId="{A3BA672C-F611-478A-9DF7-B3C166C0B088}" type="pres">
      <dgm:prSet presAssocID="{764155E7-0843-48A7-99EC-116C89A26CF8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22D407BC-094D-4F34-99D4-EF4C820F7B6F}" type="pres">
      <dgm:prSet presAssocID="{764155E7-0843-48A7-99EC-116C89A26CF8}" presName="descendantText" presStyleLbl="alignAccFollowNode1" presStyleIdx="1" presStyleCnt="4">
        <dgm:presLayoutVars>
          <dgm:bulletEnabled val="1"/>
        </dgm:presLayoutVars>
      </dgm:prSet>
      <dgm:spPr/>
    </dgm:pt>
    <dgm:pt modelId="{B4F949DD-9A47-4CF6-A1C4-3E4C25AF78CB}" type="pres">
      <dgm:prSet presAssocID="{98B95A71-8261-488B-AAEB-88AB5800C8D7}" presName="sp" presStyleCnt="0"/>
      <dgm:spPr/>
    </dgm:pt>
    <dgm:pt modelId="{3D2A21F5-0B99-46C3-B514-4CEA48CC80E6}" type="pres">
      <dgm:prSet presAssocID="{E01F181A-45AD-460C-A503-47FF954888ED}" presName="linNode" presStyleCnt="0"/>
      <dgm:spPr/>
    </dgm:pt>
    <dgm:pt modelId="{77BDD3E4-1498-4509-8A9C-E65A3849A288}" type="pres">
      <dgm:prSet presAssocID="{E01F181A-45AD-460C-A503-47FF954888ED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06BDB94E-5C9A-433B-8430-ADFC7A405A69}" type="pres">
      <dgm:prSet presAssocID="{E01F181A-45AD-460C-A503-47FF954888ED}" presName="descendantText" presStyleLbl="alignAccFollowNode1" presStyleIdx="2" presStyleCnt="4" custLinFactNeighborX="2304" custLinFactNeighborY="-574">
        <dgm:presLayoutVars>
          <dgm:bulletEnabled val="1"/>
        </dgm:presLayoutVars>
      </dgm:prSet>
      <dgm:spPr/>
    </dgm:pt>
    <dgm:pt modelId="{5FF4678A-86CC-4695-B7E7-CCE0EECA5AA9}" type="pres">
      <dgm:prSet presAssocID="{4AE79707-E36A-4104-9B41-E780F734CAFA}" presName="sp" presStyleCnt="0"/>
      <dgm:spPr/>
    </dgm:pt>
    <dgm:pt modelId="{AF08474A-A03E-4890-AB05-63E3C0BB0999}" type="pres">
      <dgm:prSet presAssocID="{D323C7D3-4DCF-442D-9029-901CA2D6D952}" presName="linNode" presStyleCnt="0"/>
      <dgm:spPr/>
    </dgm:pt>
    <dgm:pt modelId="{2BE5D271-40B2-491A-A4C3-271385ED38EA}" type="pres">
      <dgm:prSet presAssocID="{D323C7D3-4DCF-442D-9029-901CA2D6D952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187F5669-6AD8-4DE9-A621-A89B96F1D198}" type="pres">
      <dgm:prSet presAssocID="{D323C7D3-4DCF-442D-9029-901CA2D6D952}" presName="descendantText" presStyleLbl="alignAccFollowNode1" presStyleIdx="3" presStyleCnt="4" custLinFactNeighborX="679">
        <dgm:presLayoutVars>
          <dgm:bulletEnabled val="1"/>
        </dgm:presLayoutVars>
      </dgm:prSet>
      <dgm:spPr/>
    </dgm:pt>
  </dgm:ptLst>
  <dgm:cxnLst>
    <dgm:cxn modelId="{6398FB0B-B631-4914-86B6-A1FAB934BF80}" srcId="{2A1C7FF5-73D2-4F0D-95CD-0A526AFA1700}" destId="{764155E7-0843-48A7-99EC-116C89A26CF8}" srcOrd="1" destOrd="0" parTransId="{84E3B96E-1A67-4EDE-9198-A6EFF81216CE}" sibTransId="{98B95A71-8261-488B-AAEB-88AB5800C8D7}"/>
    <dgm:cxn modelId="{37394511-E623-4E79-9ADF-7D5F69771B2D}" type="presOf" srcId="{191FFCA5-9CF7-43DC-900D-9299A284F429}" destId="{18668F35-71FC-42DD-BB33-4FB15936D81B}" srcOrd="0" destOrd="1" presId="urn:microsoft.com/office/officeart/2005/8/layout/vList5"/>
    <dgm:cxn modelId="{5E8FA413-5A79-4DE7-BB9D-CDCB718A6CC6}" type="presOf" srcId="{7F3FD734-2365-4DEB-B534-E4542634AF8F}" destId="{22D407BC-094D-4F34-99D4-EF4C820F7B6F}" srcOrd="0" destOrd="0" presId="urn:microsoft.com/office/officeart/2005/8/layout/vList5"/>
    <dgm:cxn modelId="{164AF31A-9670-479F-85D4-AF9D78F23446}" type="presOf" srcId="{2A1C7FF5-73D2-4F0D-95CD-0A526AFA1700}" destId="{411206F5-7BCF-417D-9E11-FFCA399B6BCD}" srcOrd="0" destOrd="0" presId="urn:microsoft.com/office/officeart/2005/8/layout/vList5"/>
    <dgm:cxn modelId="{253BB71C-BB4D-4123-9E4C-62F080F4024A}" srcId="{764155E7-0843-48A7-99EC-116C89A26CF8}" destId="{7F3FD734-2365-4DEB-B534-E4542634AF8F}" srcOrd="0" destOrd="0" parTransId="{0EE9A604-D70B-42EF-B735-571219EE801A}" sibTransId="{2AA024E0-94CF-4803-89DE-589F74182708}"/>
    <dgm:cxn modelId="{C9098F24-F27E-4321-BDDC-83C60D917DA3}" srcId="{2A1C7FF5-73D2-4F0D-95CD-0A526AFA1700}" destId="{D323C7D3-4DCF-442D-9029-901CA2D6D952}" srcOrd="3" destOrd="0" parTransId="{20BC1225-11A4-462D-AA74-206237E3D4A3}" sibTransId="{88771E98-9BB0-46F1-A83C-FDEF054251ED}"/>
    <dgm:cxn modelId="{FB262032-FEDF-48B0-AB9D-F5ECCD2ABFF5}" type="presOf" srcId="{58AC768A-D606-4E0E-9264-EE4A964DB761}" destId="{06BDB94E-5C9A-433B-8430-ADFC7A405A69}" srcOrd="0" destOrd="0" presId="urn:microsoft.com/office/officeart/2005/8/layout/vList5"/>
    <dgm:cxn modelId="{D91BF137-D6B0-436F-BD5E-663EF2FA1A03}" type="presOf" srcId="{C94DA5CC-054E-4EBA-ACB9-9663CD42DE71}" destId="{18668F35-71FC-42DD-BB33-4FB15936D81B}" srcOrd="0" destOrd="2" presId="urn:microsoft.com/office/officeart/2005/8/layout/vList5"/>
    <dgm:cxn modelId="{21E89E3B-CB84-4837-B946-4A84899709CB}" type="presOf" srcId="{E01F181A-45AD-460C-A503-47FF954888ED}" destId="{77BDD3E4-1498-4509-8A9C-E65A3849A288}" srcOrd="0" destOrd="0" presId="urn:microsoft.com/office/officeart/2005/8/layout/vList5"/>
    <dgm:cxn modelId="{0136AC3C-F11B-4E3E-9250-85293F20AC8A}" type="presOf" srcId="{01E281A6-616A-4728-8AFB-114D41DAEC40}" destId="{187F5669-6AD8-4DE9-A621-A89B96F1D198}" srcOrd="0" destOrd="1" presId="urn:microsoft.com/office/officeart/2005/8/layout/vList5"/>
    <dgm:cxn modelId="{6EBB323F-F7D3-44F6-BC52-A7DB3580BB7F}" type="presOf" srcId="{D323C7D3-4DCF-442D-9029-901CA2D6D952}" destId="{2BE5D271-40B2-491A-A4C3-271385ED38EA}" srcOrd="0" destOrd="0" presId="urn:microsoft.com/office/officeart/2005/8/layout/vList5"/>
    <dgm:cxn modelId="{0E6BC169-9B62-4336-84E9-4180A62A9F4F}" srcId="{7761A3AB-D623-4C03-97BA-8C689584EE42}" destId="{191FFCA5-9CF7-43DC-900D-9299A284F429}" srcOrd="1" destOrd="0" parTransId="{D8FF9301-9FAB-4F93-8DD1-326373C12226}" sibTransId="{12789DC0-0D72-4517-9A23-114606FE34F3}"/>
    <dgm:cxn modelId="{E1ABA94A-2FF8-4BFD-93ED-723177618F7E}" srcId="{2A1C7FF5-73D2-4F0D-95CD-0A526AFA1700}" destId="{E01F181A-45AD-460C-A503-47FF954888ED}" srcOrd="2" destOrd="0" parTransId="{69D77A01-1892-4F6E-98D1-6035AF7E128E}" sibTransId="{4AE79707-E36A-4104-9B41-E780F734CAFA}"/>
    <dgm:cxn modelId="{08493373-15FE-4EE4-881D-6F8450375697}" srcId="{E01F181A-45AD-460C-A503-47FF954888ED}" destId="{58AC768A-D606-4E0E-9264-EE4A964DB761}" srcOrd="0" destOrd="0" parTransId="{981BA37B-1E23-4279-A779-B1A91CDBAD64}" sibTransId="{50E86FDE-9CA2-4656-BEDF-2C92AAEED560}"/>
    <dgm:cxn modelId="{47BE8556-6BE2-4BC9-BF4B-008D897C79B2}" srcId="{764155E7-0843-48A7-99EC-116C89A26CF8}" destId="{570A6F21-C130-48C8-BE92-52CA22B41A5A}" srcOrd="1" destOrd="0" parTransId="{2BBC0032-8D47-4506-AF73-94FF7232F415}" sibTransId="{C4770F54-F2A1-4B2E-A516-E801BA5AB1CB}"/>
    <dgm:cxn modelId="{834DB55A-90C2-4DFB-A46C-85AD01CB8A16}" srcId="{7761A3AB-D623-4C03-97BA-8C689584EE42}" destId="{C94DA5CC-054E-4EBA-ACB9-9663CD42DE71}" srcOrd="2" destOrd="0" parTransId="{6CBFCA32-E847-45B5-8F0A-388D3668C256}" sibTransId="{FDFA5AD5-087F-48A2-906A-A24F7A6D8616}"/>
    <dgm:cxn modelId="{96F7C983-A3F0-4D37-9947-1E613884359A}" type="presOf" srcId="{764155E7-0843-48A7-99EC-116C89A26CF8}" destId="{A3BA672C-F611-478A-9DF7-B3C166C0B088}" srcOrd="0" destOrd="0" presId="urn:microsoft.com/office/officeart/2005/8/layout/vList5"/>
    <dgm:cxn modelId="{7E0AC187-C419-42A2-BCCB-A780CBF7392C}" srcId="{E01F181A-45AD-460C-A503-47FF954888ED}" destId="{26CCBF70-188B-44C4-A57B-0157D3A9E0E2}" srcOrd="1" destOrd="0" parTransId="{A0C40094-F1F8-465C-AA4A-5FB66D8A7B14}" sibTransId="{790F0A0F-D904-4E7F-BFDB-B9D555F5133A}"/>
    <dgm:cxn modelId="{D4BAE894-DC5D-443A-9E77-8C3B524C8FDF}" type="presOf" srcId="{26CCBF70-188B-44C4-A57B-0157D3A9E0E2}" destId="{06BDB94E-5C9A-433B-8430-ADFC7A405A69}" srcOrd="0" destOrd="1" presId="urn:microsoft.com/office/officeart/2005/8/layout/vList5"/>
    <dgm:cxn modelId="{D1C7B39F-7C53-4518-B82D-BBC50BD113E1}" srcId="{D323C7D3-4DCF-442D-9029-901CA2D6D952}" destId="{B85F4128-D2F9-4885-B0D1-5A9C37326D3D}" srcOrd="0" destOrd="0" parTransId="{00A0AAF1-0993-48CA-BC0A-649113D870C6}" sibTransId="{F7236DAA-4014-418A-A162-A666435B644A}"/>
    <dgm:cxn modelId="{8618B9A8-F6B4-4F2A-B5F2-57495B8CF6F7}" type="presOf" srcId="{7761A3AB-D623-4C03-97BA-8C689584EE42}" destId="{68FD7C16-61F6-4652-BADC-DF2C280619C4}" srcOrd="0" destOrd="0" presId="urn:microsoft.com/office/officeart/2005/8/layout/vList5"/>
    <dgm:cxn modelId="{1C544AAB-F538-4F1B-907C-6AE6A01688EA}" type="presOf" srcId="{1FB7C646-2BC3-44F4-82C8-DFD3259FB8FE}" destId="{18668F35-71FC-42DD-BB33-4FB15936D81B}" srcOrd="0" destOrd="0" presId="urn:microsoft.com/office/officeart/2005/8/layout/vList5"/>
    <dgm:cxn modelId="{203075B9-8126-4CA0-B9D8-28861A8415A8}" srcId="{D323C7D3-4DCF-442D-9029-901CA2D6D952}" destId="{01E281A6-616A-4728-8AFB-114D41DAEC40}" srcOrd="1" destOrd="0" parTransId="{003775D1-20D7-45C0-8B04-0789EA3A00E5}" sibTransId="{99977636-5219-45D3-8BFB-D5C19571505A}"/>
    <dgm:cxn modelId="{DCF61AC2-1F14-41DF-908F-889689C0D518}" srcId="{2A1C7FF5-73D2-4F0D-95CD-0A526AFA1700}" destId="{7761A3AB-D623-4C03-97BA-8C689584EE42}" srcOrd="0" destOrd="0" parTransId="{AD511F67-FAE5-4070-B538-00792AD0EC6B}" sibTransId="{15D1B195-AD82-4DCD-A5B6-3C57A1CA81CE}"/>
    <dgm:cxn modelId="{41278BE7-37BB-49A9-84AD-FAB051946AC8}" srcId="{7761A3AB-D623-4C03-97BA-8C689584EE42}" destId="{1FB7C646-2BC3-44F4-82C8-DFD3259FB8FE}" srcOrd="0" destOrd="0" parTransId="{A00AB429-74E4-4F36-A017-D42E27C228C3}" sibTransId="{025D06AF-88E8-49B6-92DE-F772AA661A87}"/>
    <dgm:cxn modelId="{AC3783FB-9778-4C51-A6B1-994FDBCF2AB9}" type="presOf" srcId="{B85F4128-D2F9-4885-B0D1-5A9C37326D3D}" destId="{187F5669-6AD8-4DE9-A621-A89B96F1D198}" srcOrd="0" destOrd="0" presId="urn:microsoft.com/office/officeart/2005/8/layout/vList5"/>
    <dgm:cxn modelId="{2B755BFE-9D5D-4BD5-8281-D781184625DC}" type="presOf" srcId="{570A6F21-C130-48C8-BE92-52CA22B41A5A}" destId="{22D407BC-094D-4F34-99D4-EF4C820F7B6F}" srcOrd="0" destOrd="1" presId="urn:microsoft.com/office/officeart/2005/8/layout/vList5"/>
    <dgm:cxn modelId="{C71B3639-5F1E-45B4-864B-EB34AA0097A6}" type="presParOf" srcId="{411206F5-7BCF-417D-9E11-FFCA399B6BCD}" destId="{121C23A1-4240-407C-B600-16B61D8C51CE}" srcOrd="0" destOrd="0" presId="urn:microsoft.com/office/officeart/2005/8/layout/vList5"/>
    <dgm:cxn modelId="{22C453D6-7EC5-4CA1-BE6F-56AFE86A6D1D}" type="presParOf" srcId="{121C23A1-4240-407C-B600-16B61D8C51CE}" destId="{68FD7C16-61F6-4652-BADC-DF2C280619C4}" srcOrd="0" destOrd="0" presId="urn:microsoft.com/office/officeart/2005/8/layout/vList5"/>
    <dgm:cxn modelId="{6B8F1533-48C2-4D55-9F30-2075C94CD0EC}" type="presParOf" srcId="{121C23A1-4240-407C-B600-16B61D8C51CE}" destId="{18668F35-71FC-42DD-BB33-4FB15936D81B}" srcOrd="1" destOrd="0" presId="urn:microsoft.com/office/officeart/2005/8/layout/vList5"/>
    <dgm:cxn modelId="{B9A6DC61-E009-4F1A-BAE4-79A8F30C5366}" type="presParOf" srcId="{411206F5-7BCF-417D-9E11-FFCA399B6BCD}" destId="{7F4B2C7B-E11B-455B-9B72-F37C5ACC7085}" srcOrd="1" destOrd="0" presId="urn:microsoft.com/office/officeart/2005/8/layout/vList5"/>
    <dgm:cxn modelId="{BED0488C-3862-4118-B1C5-8967A44625C3}" type="presParOf" srcId="{411206F5-7BCF-417D-9E11-FFCA399B6BCD}" destId="{86FE83B5-5F85-4FA6-ACC8-55CEAC66B316}" srcOrd="2" destOrd="0" presId="urn:microsoft.com/office/officeart/2005/8/layout/vList5"/>
    <dgm:cxn modelId="{3EFB59AB-F6E9-4205-8646-5706E375655E}" type="presParOf" srcId="{86FE83B5-5F85-4FA6-ACC8-55CEAC66B316}" destId="{A3BA672C-F611-478A-9DF7-B3C166C0B088}" srcOrd="0" destOrd="0" presId="urn:microsoft.com/office/officeart/2005/8/layout/vList5"/>
    <dgm:cxn modelId="{CD8646C6-5C68-4F47-B790-76618D3754F1}" type="presParOf" srcId="{86FE83B5-5F85-4FA6-ACC8-55CEAC66B316}" destId="{22D407BC-094D-4F34-99D4-EF4C820F7B6F}" srcOrd="1" destOrd="0" presId="urn:microsoft.com/office/officeart/2005/8/layout/vList5"/>
    <dgm:cxn modelId="{385F4A05-9209-4747-BCDB-FF07F4C703AB}" type="presParOf" srcId="{411206F5-7BCF-417D-9E11-FFCA399B6BCD}" destId="{B4F949DD-9A47-4CF6-A1C4-3E4C25AF78CB}" srcOrd="3" destOrd="0" presId="urn:microsoft.com/office/officeart/2005/8/layout/vList5"/>
    <dgm:cxn modelId="{814F19FD-36ED-4F32-A718-30CC4A0D75B3}" type="presParOf" srcId="{411206F5-7BCF-417D-9E11-FFCA399B6BCD}" destId="{3D2A21F5-0B99-46C3-B514-4CEA48CC80E6}" srcOrd="4" destOrd="0" presId="urn:microsoft.com/office/officeart/2005/8/layout/vList5"/>
    <dgm:cxn modelId="{F0299A9C-C11E-4FB7-9F59-C4E18B4D8DD1}" type="presParOf" srcId="{3D2A21F5-0B99-46C3-B514-4CEA48CC80E6}" destId="{77BDD3E4-1498-4509-8A9C-E65A3849A288}" srcOrd="0" destOrd="0" presId="urn:microsoft.com/office/officeart/2005/8/layout/vList5"/>
    <dgm:cxn modelId="{016E81DA-616C-4459-8A87-FE07F6DC5322}" type="presParOf" srcId="{3D2A21F5-0B99-46C3-B514-4CEA48CC80E6}" destId="{06BDB94E-5C9A-433B-8430-ADFC7A405A69}" srcOrd="1" destOrd="0" presId="urn:microsoft.com/office/officeart/2005/8/layout/vList5"/>
    <dgm:cxn modelId="{A2A209B8-5212-46CA-84BF-2681236E00A6}" type="presParOf" srcId="{411206F5-7BCF-417D-9E11-FFCA399B6BCD}" destId="{5FF4678A-86CC-4695-B7E7-CCE0EECA5AA9}" srcOrd="5" destOrd="0" presId="urn:microsoft.com/office/officeart/2005/8/layout/vList5"/>
    <dgm:cxn modelId="{3380DCD7-AB08-4AA2-BA22-4B6519171E10}" type="presParOf" srcId="{411206F5-7BCF-417D-9E11-FFCA399B6BCD}" destId="{AF08474A-A03E-4890-AB05-63E3C0BB0999}" srcOrd="6" destOrd="0" presId="urn:microsoft.com/office/officeart/2005/8/layout/vList5"/>
    <dgm:cxn modelId="{984F4418-0EB7-49D0-A447-806A0D9DC975}" type="presParOf" srcId="{AF08474A-A03E-4890-AB05-63E3C0BB0999}" destId="{2BE5D271-40B2-491A-A4C3-271385ED38EA}" srcOrd="0" destOrd="0" presId="urn:microsoft.com/office/officeart/2005/8/layout/vList5"/>
    <dgm:cxn modelId="{E8156B13-2191-4298-9395-6DA38C93521A}" type="presParOf" srcId="{AF08474A-A03E-4890-AB05-63E3C0BB0999}" destId="{187F5669-6AD8-4DE9-A621-A89B96F1D19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668F35-71FC-42DD-BB33-4FB15936D81B}">
      <dsp:nvSpPr>
        <dsp:cNvPr id="0" name=""/>
        <dsp:cNvSpPr/>
      </dsp:nvSpPr>
      <dsp:spPr>
        <a:xfrm rot="5400000">
          <a:off x="2274178" y="-774414"/>
          <a:ext cx="753973" cy="2495214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/>
            <a:t>Facilidad</a:t>
          </a:r>
          <a:r>
            <a:rPr lang="en-US" sz="1400" kern="1200" dirty="0"/>
            <a:t> de </a:t>
          </a:r>
          <a:r>
            <a:rPr lang="en-US" sz="1400" kern="1200" dirty="0" err="1"/>
            <a:t>código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Librerías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Proyectos de referencia</a:t>
          </a:r>
          <a:endParaRPr lang="en-US" sz="1400" kern="1200" dirty="0"/>
        </a:p>
      </dsp:txBody>
      <dsp:txXfrm rot="-5400000">
        <a:off x="1403558" y="133012"/>
        <a:ext cx="2458408" cy="680361"/>
      </dsp:txXfrm>
    </dsp:sp>
    <dsp:sp modelId="{68FD7C16-61F6-4652-BADC-DF2C280619C4}">
      <dsp:nvSpPr>
        <dsp:cNvPr id="0" name=""/>
        <dsp:cNvSpPr/>
      </dsp:nvSpPr>
      <dsp:spPr>
        <a:xfrm>
          <a:off x="0" y="1959"/>
          <a:ext cx="1403558" cy="942466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/>
            <a:t>Python</a:t>
          </a:r>
          <a:endParaRPr lang="en-US" sz="1300" kern="1200" dirty="0"/>
        </a:p>
      </dsp:txBody>
      <dsp:txXfrm>
        <a:off x="46007" y="47966"/>
        <a:ext cx="1311544" cy="850452"/>
      </dsp:txXfrm>
    </dsp:sp>
    <dsp:sp modelId="{22D407BC-094D-4F34-99D4-EF4C820F7B6F}">
      <dsp:nvSpPr>
        <dsp:cNvPr id="0" name=""/>
        <dsp:cNvSpPr/>
      </dsp:nvSpPr>
      <dsp:spPr>
        <a:xfrm rot="5400000">
          <a:off x="2274178" y="215175"/>
          <a:ext cx="753973" cy="2495214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Captura de video en tiempo real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Detección de teclas</a:t>
          </a:r>
          <a:endParaRPr lang="en-US" sz="1400" kern="1200" dirty="0"/>
        </a:p>
      </dsp:txBody>
      <dsp:txXfrm rot="-5400000">
        <a:off x="1403558" y="1122601"/>
        <a:ext cx="2458408" cy="680361"/>
      </dsp:txXfrm>
    </dsp:sp>
    <dsp:sp modelId="{A3BA672C-F611-478A-9DF7-B3C166C0B088}">
      <dsp:nvSpPr>
        <dsp:cNvPr id="0" name=""/>
        <dsp:cNvSpPr/>
      </dsp:nvSpPr>
      <dsp:spPr>
        <a:xfrm>
          <a:off x="0" y="991549"/>
          <a:ext cx="1403558" cy="942466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Opencv</a:t>
          </a:r>
          <a:endParaRPr lang="en-US" sz="1300" kern="1200" dirty="0"/>
        </a:p>
      </dsp:txBody>
      <dsp:txXfrm>
        <a:off x="46007" y="1037556"/>
        <a:ext cx="1311544" cy="850452"/>
      </dsp:txXfrm>
    </dsp:sp>
    <dsp:sp modelId="{06BDB94E-5C9A-433B-8430-ADFC7A405A69}">
      <dsp:nvSpPr>
        <dsp:cNvPr id="0" name=""/>
        <dsp:cNvSpPr/>
      </dsp:nvSpPr>
      <dsp:spPr>
        <a:xfrm rot="5400000">
          <a:off x="2274178" y="1200437"/>
          <a:ext cx="753973" cy="2495214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Sencillo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Proyectos de referencia</a:t>
          </a:r>
          <a:endParaRPr lang="en-US" sz="1400" kern="1200" dirty="0"/>
        </a:p>
      </dsp:txBody>
      <dsp:txXfrm rot="-5400000">
        <a:off x="1403558" y="2107863"/>
        <a:ext cx="2458408" cy="680361"/>
      </dsp:txXfrm>
    </dsp:sp>
    <dsp:sp modelId="{77BDD3E4-1498-4509-8A9C-E65A3849A288}">
      <dsp:nvSpPr>
        <dsp:cNvPr id="0" name=""/>
        <dsp:cNvSpPr/>
      </dsp:nvSpPr>
      <dsp:spPr>
        <a:xfrm>
          <a:off x="0" y="1981139"/>
          <a:ext cx="1403558" cy="942466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 err="1"/>
            <a:t>Pygame</a:t>
          </a:r>
          <a:endParaRPr lang="en-US" sz="1300" kern="1200" dirty="0"/>
        </a:p>
      </dsp:txBody>
      <dsp:txXfrm>
        <a:off x="46007" y="2027146"/>
        <a:ext cx="1311544" cy="850452"/>
      </dsp:txXfrm>
    </dsp:sp>
    <dsp:sp modelId="{187F5669-6AD8-4DE9-A621-A89B96F1D198}">
      <dsp:nvSpPr>
        <dsp:cNvPr id="0" name=""/>
        <dsp:cNvSpPr/>
      </dsp:nvSpPr>
      <dsp:spPr>
        <a:xfrm rot="5400000">
          <a:off x="2274178" y="2194355"/>
          <a:ext cx="753973" cy="2495214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Proyectos de referencia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Capas a alto nivel (</a:t>
          </a:r>
          <a:r>
            <a:rPr lang="es-ES" sz="1400" kern="1200" dirty="0" err="1"/>
            <a:t>Keras</a:t>
          </a:r>
          <a:r>
            <a:rPr lang="es-ES" sz="1400" kern="1200" dirty="0"/>
            <a:t>)</a:t>
          </a:r>
          <a:endParaRPr lang="en-US" sz="1400" kern="1200" dirty="0"/>
        </a:p>
      </dsp:txBody>
      <dsp:txXfrm rot="-5400000">
        <a:off x="1403558" y="3101781"/>
        <a:ext cx="2458408" cy="680361"/>
      </dsp:txXfrm>
    </dsp:sp>
    <dsp:sp modelId="{2BE5D271-40B2-491A-A4C3-271385ED38EA}">
      <dsp:nvSpPr>
        <dsp:cNvPr id="0" name=""/>
        <dsp:cNvSpPr/>
      </dsp:nvSpPr>
      <dsp:spPr>
        <a:xfrm>
          <a:off x="0" y="2970729"/>
          <a:ext cx="1403558" cy="942466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 err="1"/>
            <a:t>Tensorflow</a:t>
          </a:r>
          <a:r>
            <a:rPr lang="es-ES" sz="1300" kern="1200" dirty="0"/>
            <a:t>/</a:t>
          </a:r>
          <a:r>
            <a:rPr lang="es-ES" sz="1300" kern="1200" dirty="0" err="1"/>
            <a:t>Keras</a:t>
          </a:r>
          <a:endParaRPr lang="en-US" sz="1300" kern="1200" dirty="0"/>
        </a:p>
      </dsp:txBody>
      <dsp:txXfrm>
        <a:off x="46007" y="3016736"/>
        <a:ext cx="1311544" cy="850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9/26/2021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3A45-7079-4E7F-B349-E9580CC1AF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199" y="859536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Tetris AI playing in the Nintendo switch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B7E196-CEEF-40CE-A977-61CA64AC140A}"/>
              </a:ext>
            </a:extLst>
          </p:cNvPr>
          <p:cNvSpPr txBox="1"/>
          <p:nvPr/>
        </p:nvSpPr>
        <p:spPr>
          <a:xfrm>
            <a:off x="2695193" y="3476245"/>
            <a:ext cx="6801612" cy="4607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spcBef>
                <a:spcPts val="1000"/>
              </a:spcBef>
              <a:buClr>
                <a:schemeClr val="accent2"/>
              </a:buClr>
            </a:pPr>
            <a:r>
              <a:rPr lang="en-US" sz="2000" dirty="0">
                <a:solidFill>
                  <a:srgbClr val="FFFFFF"/>
                </a:solidFill>
              </a:rPr>
              <a:t>Autor:  Joan Dot Sastre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DE5074-DAE0-43A0-A827-86938A1D693D}"/>
              </a:ext>
            </a:extLst>
          </p:cNvPr>
          <p:cNvSpPr txBox="1"/>
          <p:nvPr/>
        </p:nvSpPr>
        <p:spPr>
          <a:xfrm>
            <a:off x="1150689" y="4531473"/>
            <a:ext cx="989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dirty="0"/>
              <a:t>Grado en ingeniería informática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C075C1-C6BF-46D1-AF9F-12D66BE61057}"/>
              </a:ext>
            </a:extLst>
          </p:cNvPr>
          <p:cNvSpPr txBox="1"/>
          <p:nvPr/>
        </p:nvSpPr>
        <p:spPr>
          <a:xfrm>
            <a:off x="1150689" y="5742898"/>
            <a:ext cx="989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 err="1"/>
              <a:t>Tutores</a:t>
            </a:r>
            <a:r>
              <a:rPr lang="en-US" dirty="0"/>
              <a:t>:  José María </a:t>
            </a:r>
            <a:r>
              <a:rPr lang="en-US" dirty="0" err="1"/>
              <a:t>Buades</a:t>
            </a:r>
            <a:r>
              <a:rPr lang="en-US" dirty="0"/>
              <a:t> Rubio y Gabriel </a:t>
            </a:r>
            <a:r>
              <a:rPr lang="en-US" dirty="0" err="1"/>
              <a:t>Moyá</a:t>
            </a:r>
            <a:r>
              <a:rPr lang="en-US" dirty="0"/>
              <a:t> </a:t>
            </a:r>
            <a:r>
              <a:rPr lang="en-US" dirty="0" err="1"/>
              <a:t>Alcover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1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26E5A-5073-4BA4-B1EF-DE144BA24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Botones Y jugabilidad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2297A2-46A8-4BB9-B97B-3B5BB9B68B0F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9ED858-629F-400E-BE86-1C431AA05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931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EBB85-B753-4A0C-942F-CAEF03DE3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Estructura de tetris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84C1AE-F97A-4778-A437-1FEF335C47F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0667F0-DEEF-4721-A406-0B9D4C1E3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29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DF1C7-CBF3-470A-B806-8C548AB02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INTERFAz</a:t>
            </a:r>
            <a:r>
              <a:rPr lang="en-US" dirty="0"/>
              <a:t> SWITCH-PC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5FD2C-4D5A-44D6-972E-3495F1BCE9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94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E5C99-AC4D-440C-879E-9F98F1F749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922287"/>
            <a:ext cx="8991600" cy="1645920"/>
          </a:xfrm>
        </p:spPr>
        <p:txBody>
          <a:bodyPr/>
          <a:lstStyle/>
          <a:p>
            <a:r>
              <a:rPr lang="es-ES" dirty="0"/>
              <a:t>Opciones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6AFA65-D621-42E1-9674-803630EA35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86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F47E20B-1205-4238-A82B-90EF577F3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13567AC-EB9A-47A9-B6EC-B5BDB73B1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4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6FA61C-1FBE-4F8B-A40B-209A1466E9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515" y="769545"/>
            <a:ext cx="5952765" cy="3263119"/>
          </a:xfrm>
          <a:noFill/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s-ES" sz="4000">
                <a:solidFill>
                  <a:schemeClr val="bg1"/>
                </a:solidFill>
              </a:rPr>
              <a:t>Script Controlador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356774-8861-4220-9BA7-ABE1ADF69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511" y="4392754"/>
            <a:ext cx="5911155" cy="1199683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BDAE23D-BBB4-4852-BE85-C30BF3DCD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008" y="746209"/>
            <a:ext cx="3419524" cy="520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809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close-up of a computer chip&#10;&#10;Description automatically generated with low confidence">
            <a:extLst>
              <a:ext uri="{FF2B5EF4-FFF2-40B4-BE49-F238E27FC236}">
                <a16:creationId xmlns:a16="http://schemas.microsoft.com/office/drawing/2014/main" id="{1485BDDE-CA70-4AA5-941E-E3EFFC26B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0000"/>
          </a:blip>
          <a:srcRect l="9162" r="10254" b="2"/>
          <a:stretch/>
        </p:blipFill>
        <p:spPr>
          <a:xfrm>
            <a:off x="20" y="10"/>
            <a:ext cx="6089884" cy="6857990"/>
          </a:xfrm>
          <a:prstGeom prst="rect">
            <a:avLst/>
          </a:prstGeom>
        </p:spPr>
      </p:pic>
      <p:pic>
        <p:nvPicPr>
          <p:cNvPr id="12" name="Picture 11" descr="A picture containing text, lighter&#10;&#10;Description automatically generated">
            <a:extLst>
              <a:ext uri="{FF2B5EF4-FFF2-40B4-BE49-F238E27FC236}">
                <a16:creationId xmlns:a16="http://schemas.microsoft.com/office/drawing/2014/main" id="{BAB555BF-1ABE-43B7-AF45-2E8996F1A9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-8861" r="11975" b="-2947"/>
          <a:stretch/>
        </p:blipFill>
        <p:spPr>
          <a:xfrm>
            <a:off x="6102098" y="72944"/>
            <a:ext cx="5828645" cy="65891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53E2B6-030F-4E3D-91FC-2E801599B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chemeClr val="tx1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800">
                <a:solidFill>
                  <a:schemeClr val="tx1"/>
                </a:solidFill>
              </a:rPr>
              <a:t>Dispositivos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F3D61C-AF4F-4EE3-BD3E-3E3D88677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31136" y="2638044"/>
            <a:ext cx="7729728" cy="310198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889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693A9-5DCC-4EEB-A91F-D616FE2D9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89992"/>
            <a:ext cx="7729728" cy="1188720"/>
          </a:xfrm>
        </p:spPr>
        <p:txBody>
          <a:bodyPr/>
          <a:lstStyle/>
          <a:p>
            <a:r>
              <a:rPr lang="es-ES" dirty="0" err="1"/>
              <a:t>Ia</a:t>
            </a:r>
            <a:r>
              <a:rPr lang="es-ES" dirty="0"/>
              <a:t> jugando a tetris99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957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693A9-5DCC-4EEB-A91F-D616FE2D9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89992"/>
            <a:ext cx="7729728" cy="1188720"/>
          </a:xfrm>
        </p:spPr>
        <p:txBody>
          <a:bodyPr/>
          <a:lstStyle/>
          <a:p>
            <a:r>
              <a:rPr lang="es-ES" dirty="0" err="1"/>
              <a:t>Ia</a:t>
            </a:r>
            <a:r>
              <a:rPr lang="es-ES" dirty="0"/>
              <a:t> y robot</a:t>
            </a:r>
            <a:endParaRPr lang="en-US" dirty="0"/>
          </a:p>
        </p:txBody>
      </p:sp>
      <p:pic>
        <p:nvPicPr>
          <p:cNvPr id="4" name="tetrisrobotnosound">
            <a:hlinkClick r:id="" action="ppaction://media"/>
            <a:extLst>
              <a:ext uri="{FF2B5EF4-FFF2-40B4-BE49-F238E27FC236}">
                <a16:creationId xmlns:a16="http://schemas.microsoft.com/office/drawing/2014/main" id="{C6B865C2-12C9-4429-B71F-955BB8BAB1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5912" y="1485900"/>
            <a:ext cx="8760176" cy="492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857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69C430-8A4E-4B5D-A686-2F5AD6CF7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s-ES" sz="3000" dirty="0">
                <a:solidFill>
                  <a:srgbClr val="FFFFFF"/>
                </a:solidFill>
              </a:rPr>
              <a:t>IA y videojuegos</a:t>
            </a:r>
            <a:endParaRPr lang="en-US" sz="3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B536-B6B9-4131-B590-6A1753B1A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19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89F11D-8E31-4B0B-96DC-2C34542F25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2878A-BA29-4D23-8E05-3175525872F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6EE255-35E7-4B0B-9236-A335C12B18D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7026AA-24B7-409C-9D3F-FBDF2A75D2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E8CED75-4FDB-46D8-964B-8911356B7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y </a:t>
            </a:r>
            <a:r>
              <a:rPr lang="en-US" dirty="0" err="1"/>
              <a:t>problemas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62346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5DA0C-166A-4402-8C97-2B9F6932D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División de tareas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48FE7-C3B5-4E61-8DF1-375D62C318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47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DF5DB98-DBD4-4467-86C6-308F758C97FE}"/>
              </a:ext>
            </a:extLst>
          </p:cNvPr>
          <p:cNvSpPr/>
          <p:nvPr/>
        </p:nvSpPr>
        <p:spPr>
          <a:xfrm>
            <a:off x="5452903" y="0"/>
            <a:ext cx="6739097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9EB5EAB5-2A44-49DF-882E-4C40165198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1696285"/>
              </p:ext>
            </p:extLst>
          </p:nvPr>
        </p:nvGraphicFramePr>
        <p:xfrm>
          <a:off x="678496" y="2416048"/>
          <a:ext cx="3898773" cy="3915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37F53C6D-7F4C-409B-911F-2BE3352AF52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-571" b="2"/>
          <a:stretch/>
        </p:blipFill>
        <p:spPr>
          <a:xfrm>
            <a:off x="5452903" y="3802928"/>
            <a:ext cx="6739097" cy="2864572"/>
          </a:xfrm>
          <a:prstGeom prst="rect">
            <a:avLst/>
          </a:prstGeom>
        </p:spPr>
      </p:pic>
      <p:pic>
        <p:nvPicPr>
          <p:cNvPr id="6" name="Picture Placeholder 5" descr="Diagram&#10;&#10;Description automatically generated">
            <a:extLst>
              <a:ext uri="{FF2B5EF4-FFF2-40B4-BE49-F238E27FC236}">
                <a16:creationId xmlns:a16="http://schemas.microsoft.com/office/drawing/2014/main" id="{69622E38-EE02-464C-B2F4-8E88867E99A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8"/>
          <a:srcRect r="4664"/>
          <a:stretch/>
        </p:blipFill>
        <p:spPr>
          <a:xfrm>
            <a:off x="5452903" y="190500"/>
            <a:ext cx="6739097" cy="341071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CC0EA92C-2349-40A4-A480-FF99BBAF6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535" y="526796"/>
            <a:ext cx="4044696" cy="136906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ES" sz="2800" dirty="0"/>
              <a:t>Sistema y componentes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26973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F4680D4-DEE2-49EE-AF90-EFEAF50AE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69BCE0-D2AA-4ECF-A1CD-9077B2956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1290025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ES" sz="2800" dirty="0"/>
              <a:t>Rotaciones básicas</a:t>
            </a:r>
            <a:endParaRPr lang="en-US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9867E1-C08C-4F84-9B23-CA5E1DF0E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671" y="2858703"/>
            <a:ext cx="5285791" cy="304254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C52EE1-5085-4960-AD29-A926E62E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640080"/>
            <a:ext cx="4017264" cy="526117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15AA94-C237-4412-B37B-EB317D2B0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0772" y="806357"/>
            <a:ext cx="3685032" cy="49286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 descr="A picture containing text&#10;&#10;Description automatically generated">
            <a:extLst>
              <a:ext uri="{FF2B5EF4-FFF2-40B4-BE49-F238E27FC236}">
                <a16:creationId xmlns:a16="http://schemas.microsoft.com/office/drawing/2014/main" id="{B3EE1CFB-C375-4987-8D5F-BD781CF4F60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904" t="3728" r="-904" b="-515"/>
          <a:stretch/>
        </p:blipFill>
        <p:spPr>
          <a:xfrm>
            <a:off x="8489632" y="1884385"/>
            <a:ext cx="2107311" cy="277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982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26E5A-5073-4BA4-B1EF-DE144BA24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E5ABA2F2-2A9F-4B93-8874-CD1A1312EFC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69" r="160" b="737"/>
          <a:stretch/>
        </p:blipFill>
        <p:spPr>
          <a:xfrm>
            <a:off x="6096000" y="0"/>
            <a:ext cx="6096000" cy="3429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9ED858-629F-400E-BE86-1C431AA05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4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26E5A-5073-4BA4-B1EF-DE144BA24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1" y="232270"/>
            <a:ext cx="4737933" cy="1763549"/>
          </a:xfrm>
        </p:spPr>
        <p:txBody>
          <a:bodyPr/>
          <a:lstStyle/>
          <a:p>
            <a:r>
              <a:rPr lang="es-ES" dirty="0"/>
              <a:t>Rotaciones y Patadas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9ED858-629F-400E-BE86-1C431AA05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Logo&#10;&#10;Description automatically generated with medium confidence">
            <a:extLst>
              <a:ext uri="{FF2B5EF4-FFF2-40B4-BE49-F238E27FC236}">
                <a16:creationId xmlns:a16="http://schemas.microsoft.com/office/drawing/2014/main" id="{8B5D90EB-5334-4C24-8064-12F76123D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6799" y="14169"/>
            <a:ext cx="1899354" cy="1370778"/>
          </a:xfrm>
          <a:prstGeom prst="rect">
            <a:avLst/>
          </a:prstGeom>
        </p:spPr>
      </p:pic>
      <p:pic>
        <p:nvPicPr>
          <p:cNvPr id="10" name="Picture 9" descr="A picture containing logo&#10;&#10;Description automatically generated">
            <a:extLst>
              <a:ext uri="{FF2B5EF4-FFF2-40B4-BE49-F238E27FC236}">
                <a16:creationId xmlns:a16="http://schemas.microsoft.com/office/drawing/2014/main" id="{A40769DF-A08A-4881-A56B-1F4C6E00F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504" y="14169"/>
            <a:ext cx="1899354" cy="1384946"/>
          </a:xfrm>
          <a:prstGeom prst="rect">
            <a:avLst/>
          </a:prstGeom>
        </p:spPr>
      </p:pic>
      <p:pic>
        <p:nvPicPr>
          <p:cNvPr id="18" name="Picture 1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94F7E81-5597-47DC-A826-4BF6DCA6F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0457" y="1659882"/>
            <a:ext cx="1961446" cy="1466747"/>
          </a:xfrm>
          <a:prstGeom prst="rect">
            <a:avLst/>
          </a:prstGeom>
        </p:spPr>
      </p:pic>
      <p:pic>
        <p:nvPicPr>
          <p:cNvPr id="20" name="Picture 19" descr="A picture containing logo&#10;&#10;Description automatically generated">
            <a:extLst>
              <a:ext uri="{FF2B5EF4-FFF2-40B4-BE49-F238E27FC236}">
                <a16:creationId xmlns:a16="http://schemas.microsoft.com/office/drawing/2014/main" id="{2AE7E4B6-E6D7-4A12-9074-22F4485AD4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6530" y="1728874"/>
            <a:ext cx="1684914" cy="1330420"/>
          </a:xfrm>
          <a:prstGeom prst="rect">
            <a:avLst/>
          </a:prstGeom>
        </p:spPr>
      </p:pic>
      <p:pic>
        <p:nvPicPr>
          <p:cNvPr id="26" name="Picture 2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3A7DC70-F737-46C0-8809-D28B3F906D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1505" y="5047232"/>
            <a:ext cx="1930398" cy="1513465"/>
          </a:xfrm>
          <a:prstGeom prst="rect">
            <a:avLst/>
          </a:prstGeom>
        </p:spPr>
      </p:pic>
      <p:pic>
        <p:nvPicPr>
          <p:cNvPr id="28" name="Picture 2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D21A31-647C-469B-A49B-F4CB862EBB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0863" y="4978400"/>
            <a:ext cx="1895290" cy="165113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69AB392-AD99-482A-9057-D2E8F9EEA28B}"/>
              </a:ext>
            </a:extLst>
          </p:cNvPr>
          <p:cNvCxnSpPr>
            <a:stCxn id="10" idx="3"/>
            <a:endCxn id="8" idx="1"/>
          </p:cNvCxnSpPr>
          <p:nvPr/>
        </p:nvCxnSpPr>
        <p:spPr>
          <a:xfrm flipV="1">
            <a:off x="8490858" y="699558"/>
            <a:ext cx="1005941" cy="708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F157BD8-27F2-4BB5-AB64-14CFF069055B}"/>
              </a:ext>
            </a:extLst>
          </p:cNvPr>
          <p:cNvCxnSpPr>
            <a:stCxn id="18" idx="3"/>
            <a:endCxn id="20" idx="1"/>
          </p:cNvCxnSpPr>
          <p:nvPr/>
        </p:nvCxnSpPr>
        <p:spPr>
          <a:xfrm>
            <a:off x="8521903" y="2393256"/>
            <a:ext cx="934627" cy="82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D532CD3-458E-45C1-A604-754765DD9C4B}"/>
              </a:ext>
            </a:extLst>
          </p:cNvPr>
          <p:cNvCxnSpPr>
            <a:cxnSpLocks/>
            <a:stCxn id="44" idx="3"/>
            <a:endCxn id="45" idx="1"/>
          </p:cNvCxnSpPr>
          <p:nvPr/>
        </p:nvCxnSpPr>
        <p:spPr>
          <a:xfrm flipV="1">
            <a:off x="8424238" y="4058486"/>
            <a:ext cx="1072561" cy="2116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5FEE01C-AF68-4EC9-932D-9B4B6359352F}"/>
              </a:ext>
            </a:extLst>
          </p:cNvPr>
          <p:cNvCxnSpPr>
            <a:cxnSpLocks/>
            <a:stCxn id="26" idx="3"/>
            <a:endCxn id="28" idx="1"/>
          </p:cNvCxnSpPr>
          <p:nvPr/>
        </p:nvCxnSpPr>
        <p:spPr>
          <a:xfrm>
            <a:off x="8521903" y="5803965"/>
            <a:ext cx="978960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452B6A1-2DFB-44BB-A5AF-E848CEB549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28949" y="3414436"/>
            <a:ext cx="1895289" cy="1330420"/>
          </a:xfrm>
          <a:prstGeom prst="rect">
            <a:avLst/>
          </a:prstGeom>
        </p:spPr>
      </p:pic>
      <p:pic>
        <p:nvPicPr>
          <p:cNvPr id="45" name="Picture 44" descr="A picture containing logo&#10;&#10;Description automatically generated">
            <a:extLst>
              <a:ext uri="{FF2B5EF4-FFF2-40B4-BE49-F238E27FC236}">
                <a16:creationId xmlns:a16="http://schemas.microsoft.com/office/drawing/2014/main" id="{97797642-349C-4E51-A619-9713A43C3B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96799" y="3366140"/>
            <a:ext cx="1930400" cy="1384692"/>
          </a:xfrm>
          <a:prstGeom prst="rect">
            <a:avLst/>
          </a:prstGeom>
        </p:spPr>
      </p:pic>
      <p:pic>
        <p:nvPicPr>
          <p:cNvPr id="52" name="Picture 51" descr="A picture containing logo&#10;&#10;Description automatically generated">
            <a:extLst>
              <a:ext uri="{FF2B5EF4-FFF2-40B4-BE49-F238E27FC236}">
                <a16:creationId xmlns:a16="http://schemas.microsoft.com/office/drawing/2014/main" id="{D7CFD4FA-D8B6-4388-8AB2-06F5898415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32647" y="3411217"/>
            <a:ext cx="1930400" cy="138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04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9ED858-629F-400E-BE86-1C431AA05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49459E-B927-4ECF-B110-0153522BF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74069"/>
            <a:ext cx="6096000" cy="779528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D14C31F4-15CE-4927-BA1A-EEFC3D34D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4741" y="2864705"/>
            <a:ext cx="1698838" cy="1027524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2838B297-5FDB-4CCB-B582-98E192449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8749" y="2864705"/>
            <a:ext cx="1654628" cy="10275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A48BB4A-B5BE-4A07-9960-FCC6DAC245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8547" y="2835106"/>
            <a:ext cx="1654628" cy="1057123"/>
          </a:xfrm>
          <a:prstGeom prst="rect">
            <a:avLst/>
          </a:prstGeom>
        </p:spPr>
      </p:pic>
      <p:pic>
        <p:nvPicPr>
          <p:cNvPr id="19" name="Picture 18" descr="Chart, waterfall chart&#10;&#10;Description automatically generated">
            <a:extLst>
              <a:ext uri="{FF2B5EF4-FFF2-40B4-BE49-F238E27FC236}">
                <a16:creationId xmlns:a16="http://schemas.microsoft.com/office/drawing/2014/main" id="{0B35A75B-4D25-4063-9AD6-852B0697A5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5521" y="5073738"/>
            <a:ext cx="5707654" cy="1340434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7CC630C2-D9EB-459E-A647-AC502ECE797C}"/>
              </a:ext>
            </a:extLst>
          </p:cNvPr>
          <p:cNvSpPr txBox="1">
            <a:spLocks/>
          </p:cNvSpPr>
          <p:nvPr/>
        </p:nvSpPr>
        <p:spPr bwMode="blackWhite">
          <a:xfrm>
            <a:off x="821781" y="382058"/>
            <a:ext cx="4737933" cy="1763549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T-</a:t>
            </a:r>
            <a:r>
              <a:rPr lang="es-ES" dirty="0" err="1"/>
              <a:t>spins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57148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383</TotalTime>
  <Words>99</Words>
  <Application>Microsoft Office PowerPoint</Application>
  <PresentationFormat>Widescreen</PresentationFormat>
  <Paragraphs>32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Gill Sans MT</vt:lpstr>
      <vt:lpstr>Parcel</vt:lpstr>
      <vt:lpstr>Tetris AI playing in the Nintendo switch</vt:lpstr>
      <vt:lpstr>IA y videojuegos</vt:lpstr>
      <vt:lpstr>Objetivos y problemas </vt:lpstr>
      <vt:lpstr>División de tareas</vt:lpstr>
      <vt:lpstr>Sistema y componentes</vt:lpstr>
      <vt:lpstr>Rotaciones básicas</vt:lpstr>
      <vt:lpstr>PowerPoint Presentation</vt:lpstr>
      <vt:lpstr>Rotaciones y Patadas</vt:lpstr>
      <vt:lpstr>PowerPoint Presentation</vt:lpstr>
      <vt:lpstr>Botones Y jugabilidad</vt:lpstr>
      <vt:lpstr>Estructura de tetris</vt:lpstr>
      <vt:lpstr>INTERFAz SWITCH-PC</vt:lpstr>
      <vt:lpstr>Opciones</vt:lpstr>
      <vt:lpstr>Script Controlador</vt:lpstr>
      <vt:lpstr>Dispositivos</vt:lpstr>
      <vt:lpstr>Ia jugando a tetris99</vt:lpstr>
      <vt:lpstr>Ia y robot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Tetris AI playing in the Nintendo switch</dc:title>
  <dc:creator>Joan Dot Sastre</dc:creator>
  <cp:lastModifiedBy>Joan Dot Sastre</cp:lastModifiedBy>
  <cp:revision>4</cp:revision>
  <dcterms:created xsi:type="dcterms:W3CDTF">2021-09-25T17:21:27Z</dcterms:created>
  <dcterms:modified xsi:type="dcterms:W3CDTF">2021-09-26T19:16:16Z</dcterms:modified>
</cp:coreProperties>
</file>

<file path=docProps/thumbnail.jpeg>
</file>